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4"/>
  </p:sldMasterIdLst>
  <p:notesMasterIdLst>
    <p:notesMasterId r:id="rId10"/>
  </p:notesMasterIdLst>
  <p:handoutMasterIdLst>
    <p:handoutMasterId r:id="rId11"/>
  </p:handoutMasterIdLst>
  <p:sldIdLst>
    <p:sldId id="313" r:id="rId5"/>
    <p:sldId id="322" r:id="rId6"/>
    <p:sldId id="321" r:id="rId7"/>
    <p:sldId id="324" r:id="rId8"/>
    <p:sldId id="325" r:id="rId9"/>
  </p:sldIdLst>
  <p:sldSz cx="10058400" cy="7772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168">
          <p15:clr>
            <a:srgbClr val="A4A3A4"/>
          </p15:clr>
        </p15:guide>
        <p15:guide id="3" orient="horz" pos="24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D9DD"/>
    <a:srgbClr val="495F70"/>
    <a:srgbClr val="3A5266"/>
    <a:srgbClr val="344E62"/>
    <a:srgbClr val="6D7C88"/>
    <a:srgbClr val="697983"/>
    <a:srgbClr val="415869"/>
    <a:srgbClr val="395164"/>
    <a:srgbClr val="42596A"/>
    <a:srgbClr val="6174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09" autoAdjust="0"/>
    <p:restoredTop sz="93203" autoAdjust="0"/>
  </p:normalViewPr>
  <p:slideViewPr>
    <p:cSldViewPr snapToGrid="0" showGuides="1">
      <p:cViewPr varScale="1">
        <p:scale>
          <a:sx n="61" d="100"/>
          <a:sy n="61" d="100"/>
        </p:scale>
        <p:origin x="1728" y="78"/>
      </p:cViewPr>
      <p:guideLst>
        <p:guide pos="3168"/>
        <p:guide orient="horz" pos="24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3" d="100"/>
        <a:sy n="43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57B51015-12CA-4649-B47F-D3EB5E1095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2111F2F-D8BA-4A13-91FC-3878C75727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68B7C-E4CD-4872-B084-44133F808FCE}" type="datetimeFigureOut">
              <a:rPr lang="en-US" smtClean="0"/>
              <a:t>8/15/2025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38FD67D-A60A-4914-89F3-9FC43EF547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51642D8-EDCF-4A15-A29F-1B065ECC2E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E8E42-E7C5-4B24-8575-74A765CA0A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330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3D5BD-E30B-48AB-B24F-3878C333D518}" type="datetimeFigureOut">
              <a:rPr lang="en-US" smtClean="0"/>
              <a:t>8/15/2025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81A707-0A4C-444E-BBAC-8F56E4534D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295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81A707-0A4C-444E-BBAC-8F56E4534DF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629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81A707-0A4C-444E-BBAC-8F56E4534DF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978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81A707-0A4C-444E-BBAC-8F56E4534DF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630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7BF8FA1-7537-05CA-F9AC-E18788FF4D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47281E12-EF06-1CD2-9941-5FB8D8F936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42D10D9E-410E-8A7E-B689-BA78C87802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69A7BED-FD32-E9C9-BF11-162393186D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6F336-59F2-4C19-B175-0E1325D0293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23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B86C14CC-787C-4786-9614-AAC76605A52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352800" y="0"/>
            <a:ext cx="6705600" cy="7772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xmlns="" id="{1F3C7601-A1D8-61BA-0DBE-DBB323888A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344469" y="1089499"/>
            <a:ext cx="6740920" cy="6697190"/>
          </a:xfrm>
          <a:prstGeom prst="triangle">
            <a:avLst>
              <a:gd name="adj" fmla="val 100000"/>
            </a:avLst>
          </a:prstGeom>
          <a:solidFill>
            <a:schemeClr val="accent1">
              <a:alpha val="60000"/>
            </a:schemeClr>
          </a:solidFill>
          <a:ln w="6350">
            <a:solidFill>
              <a:schemeClr val="accent1">
                <a:alpha val="50000"/>
              </a:schemeClr>
            </a:solidFill>
          </a:ln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xmlns="" id="{C30237AA-8F30-4BF5-AD94-F15672425D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59965" y="3093794"/>
            <a:ext cx="4686299" cy="4678605"/>
          </a:xfrm>
          <a:prstGeom prst="rtTriangle">
            <a:avLst/>
          </a:prstGeom>
          <a:solidFill>
            <a:schemeClr val="accent1">
              <a:alpha val="60000"/>
            </a:schemeClr>
          </a:solidFill>
          <a:ln w="6350">
            <a:solidFill>
              <a:schemeClr val="accent1">
                <a:alpha val="50000"/>
              </a:schemeClr>
            </a:solidFill>
          </a:ln>
        </p:spPr>
        <p:txBody>
          <a:bodyPr wrap="square" lIns="0" tIns="0" r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>
                <a:noFill/>
                <a:latin typeface="+mj-lt"/>
              </a:defRPr>
            </a:lvl1pPr>
            <a:lvl2pPr marL="457200" indent="0">
              <a:buNone/>
              <a:defRPr sz="2000" b="1">
                <a:latin typeface="Avenir Next LT Pro" panose="020B0504020202020204" pitchFamily="34" charset="0"/>
              </a:defRPr>
            </a:lvl2pPr>
            <a:lvl3pPr marL="914400" indent="0">
              <a:buNone/>
              <a:defRPr sz="2000" b="1">
                <a:latin typeface="Avenir Next LT Pro" panose="020B0504020202020204" pitchFamily="34" charset="0"/>
              </a:defRPr>
            </a:lvl3pPr>
            <a:lvl4pPr marL="1371600" indent="0">
              <a:buNone/>
              <a:defRPr sz="2000" b="1">
                <a:latin typeface="Avenir Next LT Pro" panose="020B0504020202020204" pitchFamily="34" charset="0"/>
              </a:defRPr>
            </a:lvl4pPr>
            <a:lvl5pPr marL="1828800" indent="0">
              <a:buNone/>
              <a:defRPr sz="2000" b="1">
                <a:latin typeface="Avenir Next LT Pro" panose="020B0504020202020204" pitchFamily="34" charset="0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3" name="Right Triangle 9">
            <a:extLst>
              <a:ext uri="{FF2B5EF4-FFF2-40B4-BE49-F238E27FC236}">
                <a16:creationId xmlns:a16="http://schemas.microsoft.com/office/drawing/2014/main" xmlns="" id="{BA26D5F1-56B4-4BD8-AFB3-6FF0FB9C0C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6200000" flipH="1">
            <a:off x="106255" y="-114882"/>
            <a:ext cx="3137482" cy="3355610"/>
          </a:xfrm>
          <a:custGeom>
            <a:avLst/>
            <a:gdLst>
              <a:gd name="connsiteX0" fmla="*/ 0 w 5616109"/>
              <a:gd name="connsiteY0" fmla="*/ 10058400 h 10058400"/>
              <a:gd name="connsiteX1" fmla="*/ 0 w 5616109"/>
              <a:gd name="connsiteY1" fmla="*/ 0 h 10058400"/>
              <a:gd name="connsiteX2" fmla="*/ 5616109 w 5616109"/>
              <a:gd name="connsiteY2" fmla="*/ 10058400 h 10058400"/>
              <a:gd name="connsiteX3" fmla="*/ 0 w 5616109"/>
              <a:gd name="connsiteY3" fmla="*/ 10058400 h 10058400"/>
              <a:gd name="connsiteX0" fmla="*/ 0 w 7754628"/>
              <a:gd name="connsiteY0" fmla="*/ 10058400 h 10058400"/>
              <a:gd name="connsiteX1" fmla="*/ 0 w 7754628"/>
              <a:gd name="connsiteY1" fmla="*/ 0 h 10058400"/>
              <a:gd name="connsiteX2" fmla="*/ 7754628 w 7754628"/>
              <a:gd name="connsiteY2" fmla="*/ 10014158 h 10058400"/>
              <a:gd name="connsiteX3" fmla="*/ 0 w 7754628"/>
              <a:gd name="connsiteY3" fmla="*/ 10058400 h 10058400"/>
              <a:gd name="connsiteX0" fmla="*/ 0 w 7831393"/>
              <a:gd name="connsiteY0" fmla="*/ 10058400 h 10058400"/>
              <a:gd name="connsiteX1" fmla="*/ 0 w 7831393"/>
              <a:gd name="connsiteY1" fmla="*/ 0 h 10058400"/>
              <a:gd name="connsiteX2" fmla="*/ 7831393 w 7831393"/>
              <a:gd name="connsiteY2" fmla="*/ 10043651 h 10058400"/>
              <a:gd name="connsiteX3" fmla="*/ 0 w 7831393"/>
              <a:gd name="connsiteY3" fmla="*/ 10058400 h 1005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31393" h="10058400">
                <a:moveTo>
                  <a:pt x="0" y="10058400"/>
                </a:moveTo>
                <a:lnTo>
                  <a:pt x="0" y="0"/>
                </a:lnTo>
                <a:lnTo>
                  <a:pt x="7831393" y="10043651"/>
                </a:lnTo>
                <a:lnTo>
                  <a:pt x="0" y="10058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1596A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8B2A22E-76CC-03E5-4EDB-9C1F96113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932113" y="2539798"/>
            <a:ext cx="14774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068623F-90E1-66C8-FDC0-009078E55B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932113" y="5220618"/>
            <a:ext cx="14774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118903BD-E686-569A-AAF6-6086E35A6B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3579839" y="4966797"/>
            <a:ext cx="10033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31">
            <a:extLst>
              <a:ext uri="{FF2B5EF4-FFF2-40B4-BE49-F238E27FC236}">
                <a16:creationId xmlns:a16="http://schemas.microsoft.com/office/drawing/2014/main" xmlns="" id="{8CA21968-057A-33F5-631B-48D60D6AE0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768317" y="2465660"/>
            <a:ext cx="5317071" cy="5321028"/>
          </a:xfrm>
          <a:prstGeom prst="triangle">
            <a:avLst>
              <a:gd name="adj" fmla="val 100000"/>
            </a:avLst>
          </a:prstGeom>
          <a:solidFill>
            <a:schemeClr val="tx1">
              <a:alpha val="60000"/>
            </a:schemeClr>
          </a:solidFill>
          <a:ln w="6350">
            <a:solidFill>
              <a:schemeClr val="accent1">
                <a:alpha val="60000"/>
              </a:schemeClr>
            </a:solidFill>
          </a:ln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xmlns="" id="{DEEEEC0B-FBD3-3782-23C0-594BCC0D58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43928" y="5249802"/>
            <a:ext cx="3114471" cy="1219094"/>
          </a:xfrm>
        </p:spPr>
        <p:txBody>
          <a:bodyPr bIns="0" anchor="b">
            <a:normAutofit/>
          </a:bodyPr>
          <a:lstStyle>
            <a:lvl1pPr>
              <a:lnSpc>
                <a:spcPct val="70000"/>
              </a:lnSpc>
              <a:defRPr sz="48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BA5062D0-E551-4B70-86FC-990B87238C3E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228601" y="2639924"/>
            <a:ext cx="2884460" cy="249161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344E62"/>
                </a:solidFill>
                <a:latin typeface="+mj-lt"/>
              </a:defRPr>
            </a:lvl1pPr>
            <a:lvl2pPr>
              <a:lnSpc>
                <a:spcPct val="150000"/>
              </a:lnSpc>
              <a:spcBef>
                <a:spcPts val="0"/>
              </a:spcBef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spcBef>
                <a:spcPts val="0"/>
              </a:spcBef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spcBef>
                <a:spcPts val="0"/>
              </a:spcBef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spcBef>
                <a:spcPts val="0"/>
              </a:spcBef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xmlns="" id="{148D0A90-D697-5EE1-CEEF-FB99ACBC045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543300" y="5249802"/>
            <a:ext cx="1816100" cy="555686"/>
          </a:xfrm>
        </p:spPr>
        <p:txBody>
          <a:bodyPr lIns="4572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xmlns="" id="{DC680E64-EAA8-41B6-AD32-23403E7666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43201" y="5820436"/>
            <a:ext cx="1816100" cy="1731523"/>
          </a:xfrm>
        </p:spPr>
        <p:txBody>
          <a:bodyPr lIns="73152" rIns="45720">
            <a:normAutofit/>
          </a:bodyPr>
          <a:lstStyle>
            <a:lvl1pPr marL="0" indent="0">
              <a:lnSpc>
                <a:spcPct val="100000"/>
              </a:lnSpc>
              <a:buNone/>
              <a:defRPr sz="1100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ts val="18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2pPr>
            <a:lvl3pPr>
              <a:lnSpc>
                <a:spcPts val="18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3pPr>
            <a:lvl4pPr>
              <a:lnSpc>
                <a:spcPts val="18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spcBef>
                <a:spcPts val="0"/>
              </a:spcBef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Click to edit text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28EFC47E-3E71-499D-A09B-118EC606C078}"/>
              </a:ext>
            </a:extLst>
          </p:cNvPr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6953656" y="4514315"/>
            <a:ext cx="685800" cy="685800"/>
          </a:xfrm>
          <a:noFill/>
        </p:spPr>
        <p:txBody>
          <a:bodyPr lIns="0" rIns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Logo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xmlns="" id="{D423D4C4-E85E-9DCC-B3E6-35C83608293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37624" y="6513913"/>
            <a:ext cx="3125640" cy="1219095"/>
          </a:xfrm>
        </p:spPr>
        <p:txBody>
          <a:bodyPr lIns="91440" rIns="45720">
            <a:normAutofit/>
          </a:bodyPr>
          <a:lstStyle>
            <a:lvl1pPr marL="0" indent="0">
              <a:lnSpc>
                <a:spcPts val="1800"/>
              </a:lnSpc>
              <a:buNone/>
              <a:defRPr sz="1200" b="0" i="0" cap="all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ts val="18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2pPr>
            <a:lvl3pPr>
              <a:lnSpc>
                <a:spcPts val="18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3pPr>
            <a:lvl4pPr>
              <a:lnSpc>
                <a:spcPts val="18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spcBef>
                <a:spcPts val="0"/>
              </a:spcBef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9820105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9CE3008-4938-473C-ABBE-CB1128CE88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705600" y="3886200"/>
            <a:ext cx="3352800" cy="388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itle 30">
            <a:extLst>
              <a:ext uri="{FF2B5EF4-FFF2-40B4-BE49-F238E27FC236}">
                <a16:creationId xmlns:a16="http://schemas.microsoft.com/office/drawing/2014/main" xmlns="" id="{A23AF9C2-1B51-41F0-ACC1-0D15C1CAAA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" y="4547723"/>
            <a:ext cx="2883217" cy="360033"/>
          </a:xfrm>
        </p:spPr>
        <p:txBody>
          <a:bodyPr vert="horz" lIns="45720" tIns="45720" rIns="45720" bIns="45720" rtlCol="0">
            <a:noAutofit/>
          </a:bodyPr>
          <a:lstStyle>
            <a:lvl1pPr>
              <a:defRPr lang="en-US" sz="2400" b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Click to add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9AD7476E-EDF5-4CE8-8C32-1E82D1530A27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0" y="1"/>
            <a:ext cx="3355975" cy="38862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xmlns="" id="{EFD9D2A7-6536-447C-B7A6-7AB8AA8025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5094987"/>
            <a:ext cx="2893612" cy="2448813"/>
          </a:xfrm>
        </p:spPr>
        <p:txBody>
          <a:bodyPr lIns="45720" rIns="45720">
            <a:normAutofit/>
          </a:bodyPr>
          <a:lstStyle>
            <a:lvl1pPr marL="0" indent="0">
              <a:lnSpc>
                <a:spcPct val="150000"/>
              </a:lnSpc>
              <a:buNone/>
              <a:defRPr sz="1100" b="0" i="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ts val="18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2pPr>
            <a:lvl3pPr>
              <a:lnSpc>
                <a:spcPts val="18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3pPr>
            <a:lvl4pPr>
              <a:lnSpc>
                <a:spcPts val="18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spcBef>
                <a:spcPts val="0"/>
              </a:spcBef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US" noProof="0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xmlns="" id="{53880414-B2C5-45FC-A5A0-792D36719AC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19721" y="518465"/>
            <a:ext cx="2867252" cy="349311"/>
          </a:xfrm>
        </p:spPr>
        <p:txBody>
          <a:bodyPr lIns="45720" rIns="45720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>
                <a:latin typeface="Avenir Next LT Pro" panose="020B0504020202020204" pitchFamily="34" charset="0"/>
              </a:defRPr>
            </a:lvl2pPr>
            <a:lvl3pPr marL="914400" indent="0">
              <a:buNone/>
              <a:defRPr sz="2000" b="1">
                <a:latin typeface="Avenir Next LT Pro" panose="020B0504020202020204" pitchFamily="34" charset="0"/>
              </a:defRPr>
            </a:lvl3pPr>
            <a:lvl4pPr marL="1371600" indent="0">
              <a:buNone/>
              <a:defRPr sz="2000" b="1">
                <a:latin typeface="Avenir Next LT Pro" panose="020B0504020202020204" pitchFamily="34" charset="0"/>
              </a:defRPr>
            </a:lvl4pPr>
            <a:lvl5pPr marL="1828800" indent="0">
              <a:buNone/>
              <a:defRPr sz="2000" b="1">
                <a:latin typeface="Avenir Next LT Pro" panose="020B0504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xmlns="" id="{A41950BF-AF1B-4414-974B-FF3D155A096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27834" y="992144"/>
            <a:ext cx="2876348" cy="2752369"/>
          </a:xfrm>
        </p:spPr>
        <p:txBody>
          <a:bodyPr lIns="45720" rIns="45720">
            <a:normAutofit/>
          </a:bodyPr>
          <a:lstStyle>
            <a:lvl1pPr marL="0" indent="0">
              <a:lnSpc>
                <a:spcPct val="150000"/>
              </a:lnSpc>
              <a:buNone/>
              <a:defRPr sz="1100" b="0" i="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ts val="18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2pPr>
            <a:lvl3pPr>
              <a:lnSpc>
                <a:spcPts val="18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3pPr>
            <a:lvl4pPr>
              <a:lnSpc>
                <a:spcPts val="18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spcBef>
                <a:spcPts val="0"/>
              </a:spcBef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US" noProof="0" dirty="0"/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xmlns="" id="{8ED93851-8D31-45AB-A726-D5C3546F3936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3359785" y="3898901"/>
            <a:ext cx="3345816" cy="3886199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AF50594-58FC-4CC6-96FC-190BB9A067FA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715759" y="-1"/>
            <a:ext cx="3341105" cy="3886199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xmlns="" id="{C9472BAF-2E41-4B81-B680-FB2A7AABF31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21262" y="4545170"/>
            <a:ext cx="2884461" cy="349311"/>
          </a:xfrm>
        </p:spPr>
        <p:txBody>
          <a:bodyPr lIns="45720" rIns="45720"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>
                <a:latin typeface="Avenir Next LT Pro" panose="020B0504020202020204" pitchFamily="34" charset="0"/>
              </a:defRPr>
            </a:lvl2pPr>
            <a:lvl3pPr marL="914400" indent="0">
              <a:buNone/>
              <a:defRPr sz="2000" b="1">
                <a:latin typeface="Avenir Next LT Pro" panose="020B0504020202020204" pitchFamily="34" charset="0"/>
              </a:defRPr>
            </a:lvl3pPr>
            <a:lvl4pPr marL="1371600" indent="0">
              <a:buNone/>
              <a:defRPr sz="2000" b="1">
                <a:latin typeface="Avenir Next LT Pro" panose="020B0504020202020204" pitchFamily="34" charset="0"/>
              </a:defRPr>
            </a:lvl4pPr>
            <a:lvl5pPr marL="1828800" indent="0">
              <a:buNone/>
              <a:defRPr sz="2000" b="1">
                <a:latin typeface="Avenir Next LT Pro" panose="020B0504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Text Placeholder 16">
            <a:extLst>
              <a:ext uri="{FF2B5EF4-FFF2-40B4-BE49-F238E27FC236}">
                <a16:creationId xmlns:a16="http://schemas.microsoft.com/office/drawing/2014/main" xmlns="" id="{6AE19FFF-9A53-44FA-9587-6A53CD56CFB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21262" y="5094987"/>
            <a:ext cx="2893612" cy="2448813"/>
          </a:xfrm>
        </p:spPr>
        <p:txBody>
          <a:bodyPr lIns="45720" rIns="45720">
            <a:normAutofit/>
          </a:bodyPr>
          <a:lstStyle>
            <a:lvl1pPr marL="0" indent="0">
              <a:lnSpc>
                <a:spcPct val="150000"/>
              </a:lnSpc>
              <a:buNone/>
              <a:defRPr sz="11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ts val="18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2pPr>
            <a:lvl3pPr>
              <a:lnSpc>
                <a:spcPts val="18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3pPr>
            <a:lvl4pPr>
              <a:lnSpc>
                <a:spcPts val="18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spcBef>
                <a:spcPts val="0"/>
              </a:spcBef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US" noProof="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F0327553-3280-4A36-BE81-D7D188CF7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3619721" y="364077"/>
            <a:ext cx="1031065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55BE30A8-DA5C-4AD7-879F-19D0C015D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274149" y="4248786"/>
            <a:ext cx="109033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EC7D497F-F255-4310-A2D3-8EE9619CE4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6921262" y="4287975"/>
            <a:ext cx="10310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829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1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B86C14CC-787C-4786-9614-AAC76605A52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352800" y="0"/>
            <a:ext cx="6705600" cy="77724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" name="Text Placeholder 29">
            <a:extLst>
              <a:ext uri="{FF2B5EF4-FFF2-40B4-BE49-F238E27FC236}">
                <a16:creationId xmlns:a16="http://schemas.microsoft.com/office/drawing/2014/main" xmlns="" id="{D11FCD62-5581-6C96-7FBB-065C543F40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344469" y="1089499"/>
            <a:ext cx="6740920" cy="6697190"/>
          </a:xfrm>
          <a:prstGeom prst="triangle">
            <a:avLst>
              <a:gd name="adj" fmla="val 100000"/>
            </a:avLst>
          </a:prstGeom>
          <a:solidFill>
            <a:schemeClr val="accent1">
              <a:alpha val="60000"/>
            </a:schemeClr>
          </a:solidFill>
          <a:ln w="6350">
            <a:solidFill>
              <a:schemeClr val="accent1">
                <a:alpha val="50000"/>
              </a:schemeClr>
            </a:solidFill>
          </a:ln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DADA9E61-30FE-B393-5054-29920E663B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359965" y="3093794"/>
            <a:ext cx="4686299" cy="4678605"/>
          </a:xfrm>
          <a:prstGeom prst="rtTriangle">
            <a:avLst/>
          </a:prstGeom>
          <a:solidFill>
            <a:schemeClr val="accent1">
              <a:alpha val="60000"/>
            </a:schemeClr>
          </a:solidFill>
          <a:ln w="6350">
            <a:solidFill>
              <a:schemeClr val="accent1">
                <a:alpha val="50000"/>
              </a:schemeClr>
            </a:solidFill>
          </a:ln>
        </p:spPr>
        <p:txBody>
          <a:bodyPr wrap="square" lIns="0" tIns="0" r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>
                <a:noFill/>
                <a:latin typeface="+mj-lt"/>
              </a:defRPr>
            </a:lvl1pPr>
            <a:lvl2pPr marL="457200" indent="0">
              <a:buNone/>
              <a:defRPr sz="2000" b="1">
                <a:latin typeface="Avenir Next LT Pro" panose="020B0504020202020204" pitchFamily="34" charset="0"/>
              </a:defRPr>
            </a:lvl2pPr>
            <a:lvl3pPr marL="914400" indent="0">
              <a:buNone/>
              <a:defRPr sz="2000" b="1">
                <a:latin typeface="Avenir Next LT Pro" panose="020B0504020202020204" pitchFamily="34" charset="0"/>
              </a:defRPr>
            </a:lvl3pPr>
            <a:lvl4pPr marL="1371600" indent="0">
              <a:buNone/>
              <a:defRPr sz="2000" b="1">
                <a:latin typeface="Avenir Next LT Pro" panose="020B0504020202020204" pitchFamily="34" charset="0"/>
              </a:defRPr>
            </a:lvl4pPr>
            <a:lvl5pPr marL="1828800" indent="0">
              <a:buNone/>
              <a:defRPr sz="2000" b="1">
                <a:latin typeface="Avenir Next LT Pro" panose="020B0504020202020204" pitchFamily="34" charset="0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3" name="Right Triangle 9">
            <a:extLst>
              <a:ext uri="{FF2B5EF4-FFF2-40B4-BE49-F238E27FC236}">
                <a16:creationId xmlns:a16="http://schemas.microsoft.com/office/drawing/2014/main" xmlns="" id="{193DFD4C-65D5-4455-89AC-3D3A3D1916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6200000" flipH="1">
            <a:off x="106255" y="-114882"/>
            <a:ext cx="3137482" cy="3355610"/>
          </a:xfrm>
          <a:custGeom>
            <a:avLst/>
            <a:gdLst>
              <a:gd name="connsiteX0" fmla="*/ 0 w 5616109"/>
              <a:gd name="connsiteY0" fmla="*/ 10058400 h 10058400"/>
              <a:gd name="connsiteX1" fmla="*/ 0 w 5616109"/>
              <a:gd name="connsiteY1" fmla="*/ 0 h 10058400"/>
              <a:gd name="connsiteX2" fmla="*/ 5616109 w 5616109"/>
              <a:gd name="connsiteY2" fmla="*/ 10058400 h 10058400"/>
              <a:gd name="connsiteX3" fmla="*/ 0 w 5616109"/>
              <a:gd name="connsiteY3" fmla="*/ 10058400 h 10058400"/>
              <a:gd name="connsiteX0" fmla="*/ 0 w 7754628"/>
              <a:gd name="connsiteY0" fmla="*/ 10058400 h 10058400"/>
              <a:gd name="connsiteX1" fmla="*/ 0 w 7754628"/>
              <a:gd name="connsiteY1" fmla="*/ 0 h 10058400"/>
              <a:gd name="connsiteX2" fmla="*/ 7754628 w 7754628"/>
              <a:gd name="connsiteY2" fmla="*/ 10014158 h 10058400"/>
              <a:gd name="connsiteX3" fmla="*/ 0 w 7754628"/>
              <a:gd name="connsiteY3" fmla="*/ 10058400 h 10058400"/>
              <a:gd name="connsiteX0" fmla="*/ 0 w 7831393"/>
              <a:gd name="connsiteY0" fmla="*/ 10058400 h 10058400"/>
              <a:gd name="connsiteX1" fmla="*/ 0 w 7831393"/>
              <a:gd name="connsiteY1" fmla="*/ 0 h 10058400"/>
              <a:gd name="connsiteX2" fmla="*/ 7831393 w 7831393"/>
              <a:gd name="connsiteY2" fmla="*/ 10043651 h 10058400"/>
              <a:gd name="connsiteX3" fmla="*/ 0 w 7831393"/>
              <a:gd name="connsiteY3" fmla="*/ 10058400 h 1005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31393" h="10058400">
                <a:moveTo>
                  <a:pt x="0" y="10058400"/>
                </a:moveTo>
                <a:lnTo>
                  <a:pt x="0" y="0"/>
                </a:lnTo>
                <a:lnTo>
                  <a:pt x="7831393" y="10043651"/>
                </a:lnTo>
                <a:lnTo>
                  <a:pt x="0" y="10058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1596A"/>
              </a:solidFill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124FEDCA-73BD-8FF6-5214-EBF9431C5D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679004" y="2451370"/>
            <a:ext cx="5414321" cy="5363893"/>
          </a:xfrm>
          <a:prstGeom prst="triangle">
            <a:avLst>
              <a:gd name="adj" fmla="val 100000"/>
            </a:avLst>
          </a:prstGeom>
          <a:solidFill>
            <a:schemeClr val="accent1">
              <a:alpha val="60000"/>
            </a:schemeClr>
          </a:solidFill>
          <a:ln w="6350">
            <a:solidFill>
              <a:schemeClr val="accent1">
                <a:alpha val="60000"/>
              </a:schemeClr>
            </a:solidFill>
          </a:ln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01E5D2-6D16-41B9-8D95-C3831084A574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934200" y="4923341"/>
            <a:ext cx="2869300" cy="1162793"/>
          </a:xfrm>
        </p:spPr>
        <p:txBody>
          <a:bodyPr vert="horz" anchor="t">
            <a:noAutofit/>
          </a:bodyPr>
          <a:lstStyle>
            <a:lvl1pPr algn="l">
              <a:lnSpc>
                <a:spcPts val="4000"/>
              </a:lnSpc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xmlns="" id="{C1E1772A-8C1A-43F8-A297-A2A1C4961A78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6934200" y="6100423"/>
            <a:ext cx="2869300" cy="453005"/>
          </a:xfrm>
        </p:spPr>
        <p:txBody>
          <a:bodyPr vert="horz">
            <a:normAutofit/>
          </a:bodyPr>
          <a:lstStyle>
            <a:lvl1pPr marL="0" indent="0" algn="l">
              <a:lnSpc>
                <a:spcPct val="100000"/>
              </a:lnSpc>
              <a:buNone/>
              <a:defRPr sz="1600" cap="all" spc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377190" indent="0" algn="ctr">
              <a:buNone/>
              <a:defRPr sz="1650"/>
            </a:lvl2pPr>
            <a:lvl3pPr marL="754380" indent="0" algn="ctr">
              <a:buNone/>
              <a:defRPr sz="1485"/>
            </a:lvl3pPr>
            <a:lvl4pPr marL="1131570" indent="0" algn="ctr">
              <a:buNone/>
              <a:defRPr sz="1320"/>
            </a:lvl4pPr>
            <a:lvl5pPr marL="1508760" indent="0" algn="ctr">
              <a:buNone/>
              <a:defRPr sz="1320"/>
            </a:lvl5pPr>
            <a:lvl6pPr marL="1885950" indent="0" algn="ctr">
              <a:buNone/>
              <a:defRPr sz="1320"/>
            </a:lvl6pPr>
            <a:lvl7pPr marL="2263140" indent="0" algn="ctr">
              <a:buNone/>
              <a:defRPr sz="1320"/>
            </a:lvl7pPr>
            <a:lvl8pPr marL="2640330" indent="0" algn="ctr">
              <a:buNone/>
              <a:defRPr sz="1320"/>
            </a:lvl8pPr>
            <a:lvl9pPr marL="3017520" indent="0" algn="ctr">
              <a:buNone/>
              <a:defRPr sz="1320"/>
            </a:lvl9pPr>
          </a:lstStyle>
          <a:p>
            <a:r>
              <a:rPr lang="en-US" noProof="0" dirty="0"/>
              <a:t>CLICK TO add text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xmlns="" id="{CD8BD1F9-7D12-46BE-9F06-7E6902ECE84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47852" y="3619516"/>
            <a:ext cx="2867252" cy="349311"/>
          </a:xfrm>
        </p:spPr>
        <p:txBody>
          <a:bodyPr lIns="45720" rIns="45720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>
                <a:latin typeface="Avenir Next LT Pro" panose="020B0504020202020204" pitchFamily="34" charset="0"/>
              </a:defRPr>
            </a:lvl2pPr>
            <a:lvl3pPr marL="914400" indent="0">
              <a:buNone/>
              <a:defRPr sz="2000" b="1">
                <a:latin typeface="Avenir Next LT Pro" panose="020B0504020202020204" pitchFamily="34" charset="0"/>
              </a:defRPr>
            </a:lvl3pPr>
            <a:lvl4pPr marL="1371600" indent="0">
              <a:buNone/>
              <a:defRPr sz="2000" b="1">
                <a:latin typeface="Avenir Next LT Pro" panose="020B0504020202020204" pitchFamily="34" charset="0"/>
              </a:defRPr>
            </a:lvl4pPr>
            <a:lvl5pPr marL="1828800" indent="0">
              <a:buNone/>
              <a:defRPr sz="2000" b="1">
                <a:latin typeface="Avenir Next LT Pro" panose="020B0504020202020204" pitchFamily="34" charset="0"/>
              </a:defRPr>
            </a:lvl5pPr>
          </a:lstStyle>
          <a:p>
            <a:pPr lvl="0"/>
            <a:r>
              <a:rPr lang="en-US" dirty="0"/>
              <a:t>Add Title Here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xmlns="" id="{A2CB320B-EC23-4B6B-B0CA-050791F88464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47852" y="4130144"/>
            <a:ext cx="2876348" cy="2823526"/>
          </a:xfrm>
        </p:spPr>
        <p:txBody>
          <a:bodyPr lIns="45720" rIns="45720">
            <a:normAutofit/>
          </a:bodyPr>
          <a:lstStyle>
            <a:lvl1pPr marL="0" indent="0">
              <a:lnSpc>
                <a:spcPts val="1800"/>
              </a:lnSpc>
              <a:buNone/>
              <a:defRPr sz="1000" b="0" i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ts val="18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2pPr>
            <a:lvl3pPr>
              <a:lnSpc>
                <a:spcPts val="18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3pPr>
            <a:lvl4pPr>
              <a:lnSpc>
                <a:spcPts val="18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spcBef>
                <a:spcPts val="0"/>
              </a:spcBef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Click to edit text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xmlns="" id="{A6A98018-D54B-4BC7-B622-323B1B01C85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579839" y="5184167"/>
            <a:ext cx="2884461" cy="349311"/>
          </a:xfrm>
        </p:spPr>
        <p:txBody>
          <a:bodyPr lIns="0" rIns="0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Contact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xmlns="" id="{1FADB6EC-7A6E-4BD5-9897-49419E29741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79839" y="5830988"/>
            <a:ext cx="2893612" cy="1849006"/>
          </a:xfrm>
        </p:spPr>
        <p:txBody>
          <a:bodyPr lIns="0" rIns="0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</a:rPr>
              <a:t>567 Main St 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</a:rPr>
              <a:t>Buffalo, NY 98052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</a:rPr>
              <a:t>555-0100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</a:rPr>
              <a:t>john@vanarsdel.com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</a:rPr>
              <a:t>vanarsdel.com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E0E2A90F-D887-DEDF-CC35-53E3B50532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228600" y="3314598"/>
            <a:ext cx="1302751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AB1AE806-FD72-34B1-910E-4F71AAD97A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3579839" y="4923341"/>
            <a:ext cx="10033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3940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E9F3B28-DA6D-41A6-B09A-64CD3E1AEE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3708408"/>
            <a:ext cx="3352800" cy="4063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5CEC93BF-C6A4-4E99-99BF-433F20567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3598200" y="359086"/>
            <a:ext cx="1031065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854BE154-1A57-41C8-98F7-B306B06332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236713" y="4063993"/>
            <a:ext cx="10310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30">
            <a:extLst>
              <a:ext uri="{FF2B5EF4-FFF2-40B4-BE49-F238E27FC236}">
                <a16:creationId xmlns:a16="http://schemas.microsoft.com/office/drawing/2014/main" xmlns="" id="{819C5DD9-21EA-47BA-9470-5EBDD6EC4F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" y="4547723"/>
            <a:ext cx="2883217" cy="360033"/>
          </a:xfrm>
        </p:spPr>
        <p:txBody>
          <a:bodyPr vert="horz" lIns="45720" tIns="45720" rIns="45720" bIns="45720" rtlCol="0">
            <a:noAutofit/>
          </a:bodyPr>
          <a:lstStyle>
            <a:lvl1pPr>
              <a:defRPr lang="en-US" sz="24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Click to add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48C268B-62A3-4F20-932E-CA482ACE40CA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0" y="0"/>
            <a:ext cx="3352800" cy="370840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xmlns="" id="{EFD9D2A7-6536-447C-B7A6-7AB8AA8025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0860" y="4969055"/>
            <a:ext cx="2893612" cy="2302365"/>
          </a:xfrm>
        </p:spPr>
        <p:txBody>
          <a:bodyPr lIns="45720" rIns="45720">
            <a:normAutofit/>
          </a:bodyPr>
          <a:lstStyle>
            <a:lvl1pPr marL="0" indent="0">
              <a:lnSpc>
                <a:spcPts val="1800"/>
              </a:lnSpc>
              <a:buNone/>
              <a:defRPr sz="1100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ts val="18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2pPr>
            <a:lvl3pPr>
              <a:lnSpc>
                <a:spcPts val="18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3pPr>
            <a:lvl4pPr>
              <a:lnSpc>
                <a:spcPts val="18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spcBef>
                <a:spcPts val="0"/>
              </a:spcBef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US" noProof="0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xmlns="" id="{53880414-B2C5-45FC-A5A0-792D36719AC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78744" y="657845"/>
            <a:ext cx="2884461" cy="349311"/>
          </a:xfrm>
        </p:spPr>
        <p:txBody>
          <a:bodyPr lIns="45720" rIns="45720">
            <a:noAutofit/>
          </a:bodyPr>
          <a:lstStyle>
            <a:lvl1pPr marL="0" indent="0">
              <a:buNone/>
              <a:defRPr sz="2400" b="0" spc="-15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>
                <a:latin typeface="Avenir Next LT Pro" panose="020B0504020202020204" pitchFamily="34" charset="0"/>
              </a:defRPr>
            </a:lvl2pPr>
            <a:lvl3pPr marL="914400" indent="0">
              <a:buNone/>
              <a:defRPr sz="2000" b="1">
                <a:latin typeface="Avenir Next LT Pro" panose="020B0504020202020204" pitchFamily="34" charset="0"/>
              </a:defRPr>
            </a:lvl3pPr>
            <a:lvl4pPr marL="1371600" indent="0">
              <a:buNone/>
              <a:defRPr sz="2000" b="1">
                <a:latin typeface="Avenir Next LT Pro" panose="020B0504020202020204" pitchFamily="34" charset="0"/>
              </a:defRPr>
            </a:lvl4pPr>
            <a:lvl5pPr marL="1828800" indent="0">
              <a:buNone/>
              <a:defRPr sz="2000" b="1">
                <a:latin typeface="Avenir Next LT Pro" panose="020B0504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xmlns="" id="{A41950BF-AF1B-4414-974B-FF3D155A096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69016" y="1149017"/>
            <a:ext cx="2893612" cy="2526151"/>
          </a:xfrm>
        </p:spPr>
        <p:txBody>
          <a:bodyPr lIns="45720" rIns="45720">
            <a:normAutofit/>
          </a:bodyPr>
          <a:lstStyle>
            <a:lvl1pPr marL="0" indent="0">
              <a:lnSpc>
                <a:spcPts val="1800"/>
              </a:lnSpc>
              <a:buNone/>
              <a:defRPr sz="1100" b="0" i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ts val="18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2pPr>
            <a:lvl3pPr>
              <a:lnSpc>
                <a:spcPts val="18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3pPr>
            <a:lvl4pPr>
              <a:lnSpc>
                <a:spcPts val="18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spcBef>
                <a:spcPts val="0"/>
              </a:spcBef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US" noProof="0" dirty="0"/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xmlns="" id="{20BD9585-8304-4806-9CA5-ED4FC5E42E0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905983" y="1149017"/>
            <a:ext cx="2893612" cy="2526151"/>
          </a:xfrm>
        </p:spPr>
        <p:txBody>
          <a:bodyPr lIns="45720" rIns="45720">
            <a:normAutofit/>
          </a:bodyPr>
          <a:lstStyle>
            <a:lvl1pPr marL="171450" indent="-171450">
              <a:lnSpc>
                <a:spcPts val="1800"/>
              </a:lnSpc>
              <a:buFont typeface="Arial" panose="020B0604020202020204" pitchFamily="34" charset="0"/>
              <a:buChar char="•"/>
              <a:defRPr sz="1100" b="0" i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ts val="18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2pPr>
            <a:lvl3pPr>
              <a:lnSpc>
                <a:spcPts val="18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3pPr>
            <a:lvl4pPr>
              <a:lnSpc>
                <a:spcPts val="18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spcBef>
                <a:spcPts val="0"/>
              </a:spcBef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US" noProof="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8BA9B7EA-307F-4603-8797-88D7DDB5ACF8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351185" y="3708415"/>
            <a:ext cx="6707215" cy="4063981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257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1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20" y="7254240"/>
            <a:ext cx="10055781" cy="518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7178892"/>
            <a:ext cx="10055781" cy="725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5256" y="860146"/>
            <a:ext cx="829818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spc="-4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7542" y="5049703"/>
            <a:ext cx="8298180" cy="12954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980" cap="all" spc="165" baseline="0">
                <a:solidFill>
                  <a:schemeClr val="tx2"/>
                </a:solidFill>
                <a:latin typeface="+mj-lt"/>
              </a:defRPr>
            </a:lvl1pPr>
            <a:lvl2pPr marL="377190" indent="0" algn="ctr">
              <a:buNone/>
              <a:defRPr sz="1980"/>
            </a:lvl2pPr>
            <a:lvl3pPr marL="754380" indent="0" algn="ctr">
              <a:buNone/>
              <a:defRPr sz="1980"/>
            </a:lvl3pPr>
            <a:lvl4pPr marL="1131570" indent="0" algn="ctr">
              <a:buNone/>
              <a:defRPr sz="1650"/>
            </a:lvl4pPr>
            <a:lvl5pPr marL="1508760" indent="0" algn="ctr">
              <a:buNone/>
              <a:defRPr sz="1650"/>
            </a:lvl5pPr>
            <a:lvl6pPr marL="1885950" indent="0" algn="ctr">
              <a:buNone/>
              <a:defRPr sz="1650"/>
            </a:lvl6pPr>
            <a:lvl7pPr marL="2263140" indent="0" algn="ctr">
              <a:buNone/>
              <a:defRPr sz="1650"/>
            </a:lvl7pPr>
            <a:lvl8pPr marL="2640330" indent="0" algn="ctr">
              <a:buNone/>
              <a:defRPr sz="1650"/>
            </a:lvl8pPr>
            <a:lvl9pPr marL="3017520" indent="0" algn="ctr">
              <a:buNone/>
              <a:defRPr sz="165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5256" y="7321090"/>
            <a:ext cx="2039624" cy="413808"/>
          </a:xfrm>
          <a:prstGeom prst="rect">
            <a:avLst/>
          </a:prstGeom>
        </p:spPr>
        <p:txBody>
          <a:bodyPr/>
          <a:lstStyle/>
          <a:p>
            <a:fld id="{9DBC6B2B-A65D-421C-A4D0-1E8BF151D406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1103" y="7321090"/>
            <a:ext cx="3978813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67878" y="7321090"/>
            <a:ext cx="1082421" cy="413808"/>
          </a:xfrm>
          <a:prstGeom prst="rect">
            <a:avLst/>
          </a:prstGeom>
        </p:spPr>
        <p:txBody>
          <a:bodyPr/>
          <a:lstStyle/>
          <a:p>
            <a:fld id="{E76FCA0E-0F6A-4B45-A241-8810B534D02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96318" y="4922520"/>
            <a:ext cx="814730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4075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18615E1-5D6D-48CF-AD07-8B84FA4FC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9601199" cy="1501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257D790-2770-4A00-BC9B-FA42651B6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599" y="2363788"/>
            <a:ext cx="9601199" cy="5180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6549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5" r:id="rId2"/>
    <p:sldLayoutId id="2147483707" r:id="rId3"/>
    <p:sldLayoutId id="2147483706" r:id="rId4"/>
    <p:sldLayoutId id="214748370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 Pro Cond Light" panose="02040306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112">
          <p15:clr>
            <a:srgbClr val="F26B43"/>
          </p15:clr>
        </p15:guide>
        <p15:guide id="3" pos="4224">
          <p15:clr>
            <a:srgbClr val="F26B43"/>
          </p15:clr>
        </p15:guide>
        <p15:guide id="4" pos="144">
          <p15:clr>
            <a:srgbClr val="5ACBF0"/>
          </p15:clr>
        </p15:guide>
        <p15:guide id="6" pos="6192">
          <p15:clr>
            <a:srgbClr val="5ACBF0"/>
          </p15:clr>
        </p15:guide>
        <p15:guide id="8" orient="horz" pos="144">
          <p15:clr>
            <a:srgbClr val="5ACBF0"/>
          </p15:clr>
        </p15:guide>
        <p15:guide id="9" orient="horz" pos="4752">
          <p15:clr>
            <a:srgbClr val="5ACBF0"/>
          </p15:clr>
        </p15:guide>
        <p15:guide id="10" pos="1968">
          <p15:clr>
            <a:srgbClr val="5ACBF0"/>
          </p15:clr>
        </p15:guide>
        <p15:guide id="11" pos="2256">
          <p15:clr>
            <a:srgbClr val="5ACBF0"/>
          </p15:clr>
        </p15:guide>
        <p15:guide id="12" pos="4080">
          <p15:clr>
            <a:srgbClr val="5ACBF0"/>
          </p15:clr>
        </p15:guide>
        <p15:guide id="13" pos="4368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0.sv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jpe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Placeholder 35" descr="Outside a statehouse">
            <a:extLst>
              <a:ext uri="{FF2B5EF4-FFF2-40B4-BE49-F238E27FC236}">
                <a16:creationId xmlns:a16="http://schemas.microsoft.com/office/drawing/2014/main" xmlns="" id="{F8EB5B82-ADA4-4364-9358-F40C078F657D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2800" y="0"/>
            <a:ext cx="6705600" cy="7772400"/>
          </a:xfr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89B0D64E-0B0A-CD7D-B804-F1E6E283DB6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20D08C9E-377A-5F1B-3712-06C8E09D375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FD398898-1FFE-DC0D-3A0F-5BDDC635C23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xmlns="" id="{78931FD2-49CD-4299-8D87-F5EB3694210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95663" y="2625037"/>
            <a:ext cx="3017450" cy="2501137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 </a:t>
            </a:r>
            <a:r>
              <a:rPr lang="en-US" dirty="0" smtClean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</a:t>
            </a:r>
            <a:r>
              <a:rPr lang="en-US" sz="4200" dirty="0" smtClean="0">
                <a:solidFill>
                  <a:srgbClr val="383838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Our commitment to customer satisfaction is the cornerstone of our success. We strive to exceed expectations by delivering exceptional service and innovative solutions, ensuring every client feels valued and heard</a:t>
            </a:r>
            <a:endParaRPr lang="en-US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xmlns="" id="{5AF4B2C8-3574-3180-8867-80D012C54ED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2898" y="5249802"/>
            <a:ext cx="1816100" cy="555686"/>
          </a:xfrm>
        </p:spPr>
        <p:txBody>
          <a:bodyPr/>
          <a:lstStyle/>
          <a:p>
            <a:r>
              <a:rPr lang="en-US" dirty="0"/>
              <a:t>Contact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96B48A58-26CD-48F4-A0B0-DE7D3C692D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3579839" y="4966797"/>
            <a:ext cx="10033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101" y="-1"/>
            <a:ext cx="6703298" cy="40202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115"/>
            <a:ext cx="3408777" cy="10857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7" y="48123"/>
            <a:ext cx="1038943" cy="1191992"/>
          </a:xfrm>
          <a:prstGeom prst="rect">
            <a:avLst/>
          </a:prstGeom>
        </p:spPr>
      </p:pic>
      <p:pic>
        <p:nvPicPr>
          <p:cNvPr id="21" name="Graphic 30" descr="Smart Phone with solid fill">
            <a:extLst>
              <a:ext uri="{FF2B5EF4-FFF2-40B4-BE49-F238E27FC236}">
                <a16:creationId xmlns:a16="http://schemas.microsoft.com/office/drawing/2014/main" xmlns="" id="{1BD40AB4-B78E-74EF-AB29-4264FFBF48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363389" y="5845383"/>
            <a:ext cx="457200" cy="4572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AF4E65C-93A8-CB32-720E-3B607B91D273}"/>
              </a:ext>
            </a:extLst>
          </p:cNvPr>
          <p:cNvSpPr txBox="1"/>
          <p:nvPr/>
        </p:nvSpPr>
        <p:spPr>
          <a:xfrm>
            <a:off x="3723747" y="5758184"/>
            <a:ext cx="2542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+91 9850969651</a:t>
            </a:r>
          </a:p>
          <a:p>
            <a:r>
              <a:rPr lang="en-US" sz="1600" dirty="0">
                <a:solidFill>
                  <a:schemeClr val="bg1"/>
                </a:solidFill>
              </a:rPr>
              <a:t>+91 9962414238</a:t>
            </a:r>
          </a:p>
        </p:txBody>
      </p:sp>
      <p:pic>
        <p:nvPicPr>
          <p:cNvPr id="23" name="Graphic 34" descr="Email with solid fill">
            <a:extLst>
              <a:ext uri="{FF2B5EF4-FFF2-40B4-BE49-F238E27FC236}">
                <a16:creationId xmlns:a16="http://schemas.microsoft.com/office/drawing/2014/main" xmlns="" id="{CDEBA118-CA89-3DB2-0A47-ECFA3DD6DEB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3444451" y="6370292"/>
            <a:ext cx="337226" cy="33722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31A6281-EAB7-EE14-230D-0B3406DBC473}"/>
              </a:ext>
            </a:extLst>
          </p:cNvPr>
          <p:cNvSpPr txBox="1"/>
          <p:nvPr/>
        </p:nvSpPr>
        <p:spPr>
          <a:xfrm>
            <a:off x="3723747" y="6363481"/>
            <a:ext cx="2046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sales@sotstech.in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37732" y="6735550"/>
            <a:ext cx="18759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Verdana" panose="020B0604030504040204" pitchFamily="34" charset="0"/>
              </a:rPr>
              <a:t>www.sotstech.in</a:t>
            </a:r>
            <a:endParaRPr lang="en-US" dirty="0">
              <a:solidFill>
                <a:schemeClr val="bg1"/>
              </a:solidFill>
              <a:ea typeface="Verdana" panose="020B060403050404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671" y="6768004"/>
            <a:ext cx="342006" cy="34200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3" y="5747166"/>
            <a:ext cx="2846825" cy="174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78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46">
            <a:extLst>
              <a:ext uri="{FF2B5EF4-FFF2-40B4-BE49-F238E27FC236}">
                <a16:creationId xmlns:a16="http://schemas.microsoft.com/office/drawing/2014/main" xmlns="" id="{77B34018-82E7-4E6D-AB42-047F24B30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411851"/>
            <a:ext cx="2883217" cy="360033"/>
          </a:xfrm>
        </p:spPr>
        <p:txBody>
          <a:bodyPr/>
          <a:lstStyle/>
          <a:p>
            <a:r>
              <a:rPr lang="en-US" b="1" dirty="0"/>
              <a:t>What we are offering</a:t>
            </a:r>
            <a:endParaRPr lang="en-US" b="1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8EF705D2-DE5C-4FC7-A51D-506967214A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8600" y="4771884"/>
            <a:ext cx="3098878" cy="3000515"/>
          </a:xfrm>
        </p:spPr>
        <p:txBody>
          <a:bodyPr>
            <a:normAutofit lnSpcReduction="10000"/>
          </a:bodyPr>
          <a:lstStyle/>
          <a:p>
            <a:pPr marL="285750" lvl="0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600" dirty="0">
                <a:cs typeface="+mn-cs"/>
              </a:rPr>
              <a:t>Modern in design</a:t>
            </a:r>
          </a:p>
          <a:p>
            <a:pPr marL="285750" lvl="0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600" dirty="0">
                <a:cs typeface="+mn-cs"/>
              </a:rPr>
              <a:t>Wide range of sizes &amp; colors</a:t>
            </a:r>
          </a:p>
          <a:p>
            <a:pPr marL="285750" lvl="0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600" dirty="0">
                <a:cs typeface="+mn-cs"/>
              </a:rPr>
              <a:t>Customized options to meet design &amp; budgetary </a:t>
            </a:r>
          </a:p>
          <a:p>
            <a:pPr marL="285750" lvl="0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600" dirty="0">
                <a:cs typeface="+mn-cs"/>
              </a:rPr>
              <a:t>Energy efficient with Solar panel equipped</a:t>
            </a:r>
          </a:p>
          <a:p>
            <a:pPr marL="285750" lvl="0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600" dirty="0">
                <a:cs typeface="+mn-cs"/>
              </a:rPr>
              <a:t>Ergonomic interior spaces</a:t>
            </a:r>
          </a:p>
          <a:p>
            <a:pPr marL="285750" lvl="0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600" dirty="0">
                <a:cs typeface="+mn-cs"/>
              </a:rPr>
              <a:t>Weatherproof &amp; corrosion resistant</a:t>
            </a:r>
          </a:p>
          <a:p>
            <a:pPr marL="285750" lvl="0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600" dirty="0">
                <a:cs typeface="+mn-cs"/>
              </a:rPr>
              <a:t>offering high reliability and durability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7296058C-FA8E-47E3-A62B-AB583AB0775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567552" y="390984"/>
            <a:ext cx="2867252" cy="349311"/>
          </a:xfrm>
        </p:spPr>
        <p:txBody>
          <a:bodyPr/>
          <a:lstStyle/>
          <a:p>
            <a:r>
              <a:rPr lang="en-US" b="1" dirty="0"/>
              <a:t>Why</a:t>
            </a:r>
            <a:r>
              <a:rPr lang="en-US" sz="3200" b="1" dirty="0"/>
              <a:t> </a:t>
            </a:r>
            <a:r>
              <a:rPr lang="en-US" b="1" dirty="0"/>
              <a:t>JUST-PORTA</a:t>
            </a:r>
            <a:endParaRPr lang="en-US" b="1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3EFE5B84-E6D3-40F1-A67A-3D14F0449D2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27834" y="992144"/>
            <a:ext cx="2876348" cy="2752369"/>
          </a:xfrm>
        </p:spPr>
        <p:txBody>
          <a:bodyPr>
            <a:noAutofit/>
          </a:bodyPr>
          <a:lstStyle/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Off-site Construction, Faster and More Efficient</a:t>
            </a:r>
          </a:p>
          <a:p>
            <a:pPr marL="17145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On-site Assembly</a:t>
            </a:r>
          </a:p>
          <a:p>
            <a:pPr marL="17145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Reduced Construction Time</a:t>
            </a:r>
          </a:p>
          <a:p>
            <a:pPr marL="17145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Potential Cost Savings</a:t>
            </a:r>
          </a:p>
          <a:p>
            <a:pPr marL="17145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Design Flexibility</a:t>
            </a:r>
          </a:p>
          <a:p>
            <a:pPr marL="17145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Environmental Benefi</a:t>
            </a:r>
            <a:r>
              <a:rPr lang="en-US" dirty="0" smtClean="0"/>
              <a:t>ts:</a:t>
            </a:r>
            <a:endParaRPr lang="en-US" b="1" dirty="0" smtClean="0"/>
          </a:p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A09A70F-89F1-4476-93D1-EC1D4812348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737908" y="4303124"/>
            <a:ext cx="2884461" cy="349311"/>
          </a:xfrm>
        </p:spPr>
        <p:txBody>
          <a:bodyPr/>
          <a:lstStyle/>
          <a:p>
            <a:r>
              <a:rPr lang="en-US" b="1" dirty="0"/>
              <a:t>Potential market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F7BA35F-C5DC-47E8-A635-0692FC52E7D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721754" y="4652435"/>
            <a:ext cx="3320492" cy="3013216"/>
          </a:xfrm>
        </p:spPr>
        <p:txBody>
          <a:bodyPr>
            <a:noAutofit/>
          </a:bodyPr>
          <a:lstStyle/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600" dirty="0"/>
              <a:t>Residential buildings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600" dirty="0"/>
              <a:t>Industrial site office, Bunk house,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600" dirty="0"/>
              <a:t>Farmhouse/Out house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600" dirty="0"/>
              <a:t>Resort cottages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600" dirty="0"/>
              <a:t>Medical room for Rural and Remote Areas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600" dirty="0"/>
              <a:t>Disaster Relief and Emergency Shelters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600" dirty="0"/>
              <a:t>Police outpost, </a:t>
            </a:r>
            <a:r>
              <a:rPr lang="en-US" sz="1600" dirty="0" err="1"/>
              <a:t>chowki</a:t>
            </a:r>
            <a:endParaRPr lang="en-US" sz="1600" dirty="0"/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1600" dirty="0"/>
              <a:t>Floor extension of existing RCC building</a:t>
            </a:r>
          </a:p>
          <a:p>
            <a:endParaRPr lang="en-US" sz="1400" dirty="0"/>
          </a:p>
        </p:txBody>
      </p:sp>
      <p:pic>
        <p:nvPicPr>
          <p:cNvPr id="15" name="Picture Placeholder 14"/>
          <p:cNvPicPr>
            <a:picLocks noGrp="1" noChangeAspect="1"/>
          </p:cNvPicPr>
          <p:nvPr>
            <p:ph type="pic" sz="quarter" idx="3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355975" cy="38861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5601" y="-1"/>
            <a:ext cx="3352799" cy="389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633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A21A50E0-81A3-4921-9D29-A1C33322EA1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265683" y="4146331"/>
            <a:ext cx="2884461" cy="349311"/>
          </a:xfrm>
        </p:spPr>
        <p:txBody>
          <a:bodyPr lIns="0" rIns="0"/>
          <a:lstStyle/>
          <a:p>
            <a:r>
              <a:rPr lang="en-US" b="1" u="sng" dirty="0"/>
              <a:t>Standard  specifications</a:t>
            </a:r>
          </a:p>
          <a:p>
            <a:r>
              <a:rPr lang="en-US" dirty="0" smtClean="0"/>
              <a:t>​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3EAE3BCF-7FE0-48FF-8838-4D51210C8D1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761186" y="4529643"/>
            <a:ext cx="5171090" cy="3276758"/>
          </a:xfrm>
        </p:spPr>
        <p:txBody>
          <a:bodyPr lIns="0" rIns="0">
            <a:no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SzPct val="75000"/>
              <a:buFont typeface="Wingdings" panose="05000000000000000000" pitchFamily="2" charset="2"/>
              <a:buChar char="Ø"/>
            </a:pPr>
            <a:r>
              <a:rPr lang="en-US" sz="1800" dirty="0"/>
              <a:t>Structure- Mild steel (MS) frame with full painted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SzPct val="75000"/>
              <a:buFont typeface="Wingdings" panose="05000000000000000000" pitchFamily="2" charset="2"/>
              <a:buChar char="Ø"/>
            </a:pPr>
            <a:r>
              <a:rPr lang="en-US" sz="1800" dirty="0"/>
              <a:t>Walls – 50-75mm PUF panel or glass wool &amp; particle board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SzPct val="75000"/>
              <a:buFont typeface="Wingdings" panose="05000000000000000000" pitchFamily="2" charset="2"/>
              <a:buChar char="Ø"/>
            </a:pPr>
            <a:r>
              <a:rPr lang="en-US" sz="1800" dirty="0"/>
              <a:t>Flooring – </a:t>
            </a:r>
            <a:r>
              <a:rPr lang="en-US" sz="1800" dirty="0" err="1"/>
              <a:t>Aerocon</a:t>
            </a:r>
            <a:r>
              <a:rPr lang="en-US" sz="1800" dirty="0"/>
              <a:t>, marine ply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SzPct val="75000"/>
              <a:buFont typeface="Wingdings" panose="05000000000000000000" pitchFamily="2" charset="2"/>
              <a:buChar char="Ø"/>
            </a:pPr>
            <a:r>
              <a:rPr lang="en-US" sz="1800" dirty="0"/>
              <a:t>Door-Ply, glass with leak proof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SzPct val="75000"/>
              <a:buFont typeface="Wingdings" panose="05000000000000000000" pitchFamily="2" charset="2"/>
              <a:buChar char="Ø"/>
            </a:pPr>
            <a:r>
              <a:rPr lang="en-US" sz="1800" dirty="0"/>
              <a:t>Windows- Aluminum or UPVC </a:t>
            </a:r>
            <a:r>
              <a:rPr lang="en-US" sz="1800" dirty="0" err="1"/>
              <a:t>Openable</a:t>
            </a:r>
            <a:endParaRPr lang="en-US" sz="1800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SzPct val="75000"/>
              <a:buFont typeface="Wingdings" panose="05000000000000000000" pitchFamily="2" charset="2"/>
              <a:buChar char="Ø"/>
            </a:pPr>
            <a:r>
              <a:rPr lang="en-US" sz="1800" dirty="0"/>
              <a:t>Electricals – LED lights, plug sockets, ceiling fan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SzPct val="75000"/>
              <a:buFont typeface="Wingdings" panose="05000000000000000000" pitchFamily="2" charset="2"/>
              <a:buChar char="Ø"/>
            </a:pPr>
            <a:r>
              <a:rPr lang="en-US" sz="1800" dirty="0"/>
              <a:t>Interior finish – Laminated/Particle board/PVC panels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SzPct val="75000"/>
              <a:buFont typeface="Wingdings" panose="05000000000000000000" pitchFamily="2" charset="2"/>
              <a:buChar char="Ø"/>
            </a:pPr>
            <a:r>
              <a:rPr lang="en-US" sz="1800" dirty="0"/>
              <a:t>Basic sanitary fittings</a:t>
            </a:r>
            <a:endParaRPr lang="en-US" sz="1800" dirty="0"/>
          </a:p>
        </p:txBody>
      </p:sp>
      <p:sp>
        <p:nvSpPr>
          <p:cNvPr id="5" name="Rectangle 4"/>
          <p:cNvSpPr/>
          <p:nvPr/>
        </p:nvSpPr>
        <p:spPr>
          <a:xfrm>
            <a:off x="3547241" y="349311"/>
            <a:ext cx="1213945" cy="457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xmlns="" id="{85E9BB42-0FE4-C624-20D4-0508C670E1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554656"/>
              </p:ext>
            </p:extLst>
          </p:nvPr>
        </p:nvGraphicFramePr>
        <p:xfrm>
          <a:off x="4761186" y="-1"/>
          <a:ext cx="5297214" cy="414633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396977">
                  <a:extLst>
                    <a:ext uri="{9D8B030D-6E8A-4147-A177-3AD203B41FA5}">
                      <a16:colId xmlns:a16="http://schemas.microsoft.com/office/drawing/2014/main" xmlns="" val="1309524420"/>
                    </a:ext>
                  </a:extLst>
                </a:gridCol>
                <a:gridCol w="1775407">
                  <a:extLst>
                    <a:ext uri="{9D8B030D-6E8A-4147-A177-3AD203B41FA5}">
                      <a16:colId xmlns:a16="http://schemas.microsoft.com/office/drawing/2014/main" xmlns="" val="1667497806"/>
                    </a:ext>
                  </a:extLst>
                </a:gridCol>
                <a:gridCol w="2124830">
                  <a:extLst>
                    <a:ext uri="{9D8B030D-6E8A-4147-A177-3AD203B41FA5}">
                      <a16:colId xmlns:a16="http://schemas.microsoft.com/office/drawing/2014/main" xmlns="" val="1800034513"/>
                    </a:ext>
                  </a:extLst>
                </a:gridCol>
              </a:tblGrid>
              <a:tr h="616750">
                <a:tc>
                  <a:txBody>
                    <a:bodyPr/>
                    <a:lstStyle/>
                    <a:p>
                      <a:r>
                        <a:rPr lang="en-US" sz="1200" dirty="0"/>
                        <a:t>Container sizes Length</a:t>
                      </a:r>
                    </a:p>
                  </a:txBody>
                  <a:tcPr>
                    <a:solidFill>
                      <a:schemeClr val="dk1">
                        <a:tint val="2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External dimensions </a:t>
                      </a:r>
                      <a:r>
                        <a:rPr lang="en-US" sz="1200" dirty="0" err="1"/>
                        <a:t>LxWxH</a:t>
                      </a:r>
                      <a:endParaRPr lang="en-US" sz="1200" dirty="0"/>
                    </a:p>
                  </a:txBody>
                  <a:tcPr>
                    <a:solidFill>
                      <a:schemeClr val="dk1">
                        <a:tint val="2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Useful for</a:t>
                      </a:r>
                    </a:p>
                  </a:txBody>
                  <a:tcPr>
                    <a:solidFill>
                      <a:schemeClr val="dk1">
                        <a:tint val="2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15503000"/>
                  </a:ext>
                </a:extLst>
              </a:tr>
              <a:tr h="32358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 ft</a:t>
                      </a:r>
                    </a:p>
                  </a:txBody>
                  <a:tcPr>
                    <a:solidFill>
                      <a:schemeClr val="dk1">
                        <a:tint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4’ x 4’ x 8.6’ </a:t>
                      </a:r>
                    </a:p>
                  </a:txBody>
                  <a:tcPr>
                    <a:solidFill>
                      <a:schemeClr val="dk1">
                        <a:tint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Toilet, guard cabin</a:t>
                      </a:r>
                    </a:p>
                  </a:txBody>
                  <a:tcPr>
                    <a:solidFill>
                      <a:schemeClr val="dk1">
                        <a:tint val="4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7485063"/>
                  </a:ext>
                </a:extLst>
              </a:tr>
              <a:tr h="3221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 ft</a:t>
                      </a:r>
                    </a:p>
                  </a:txBody>
                  <a:tcPr>
                    <a:solidFill>
                      <a:schemeClr val="dk1">
                        <a:tint val="2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6’ x 4’ x 8.6’ </a:t>
                      </a:r>
                    </a:p>
                  </a:txBody>
                  <a:tcPr>
                    <a:solidFill>
                      <a:schemeClr val="dk1">
                        <a:tint val="2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Security cabin,</a:t>
                      </a:r>
                    </a:p>
                  </a:txBody>
                  <a:tcPr>
                    <a:solidFill>
                      <a:schemeClr val="dk1">
                        <a:tint val="2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3460799"/>
                  </a:ext>
                </a:extLst>
              </a:tr>
              <a:tr h="5499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 ft</a:t>
                      </a:r>
                    </a:p>
                  </a:txBody>
                  <a:tcPr>
                    <a:solidFill>
                      <a:schemeClr val="dk1">
                        <a:tint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8’ x 8’/10’ x 8’6”</a:t>
                      </a:r>
                    </a:p>
                  </a:txBody>
                  <a:tcPr>
                    <a:solidFill>
                      <a:schemeClr val="dk1">
                        <a:tint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Security office, Outhouse</a:t>
                      </a:r>
                    </a:p>
                  </a:txBody>
                  <a:tcPr>
                    <a:solidFill>
                      <a:schemeClr val="dk1">
                        <a:tint val="4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68062229"/>
                  </a:ext>
                </a:extLst>
              </a:tr>
              <a:tr h="5499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 ft</a:t>
                      </a:r>
                    </a:p>
                  </a:txBody>
                  <a:tcPr>
                    <a:solidFill>
                      <a:schemeClr val="dk1">
                        <a:tint val="2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10’ x 8’/10’ x 8’6”</a:t>
                      </a:r>
                    </a:p>
                  </a:txBody>
                  <a:tcPr>
                    <a:solidFill>
                      <a:schemeClr val="dk1">
                        <a:tint val="2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Site office, Police outpost</a:t>
                      </a:r>
                    </a:p>
                  </a:txBody>
                  <a:tcPr>
                    <a:solidFill>
                      <a:schemeClr val="dk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79135961"/>
                  </a:ext>
                </a:extLst>
              </a:tr>
              <a:tr h="5499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 ft</a:t>
                      </a:r>
                    </a:p>
                  </a:txBody>
                  <a:tcPr>
                    <a:solidFill>
                      <a:schemeClr val="dk1">
                        <a:tint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20’ x 10’ x 8’6”</a:t>
                      </a:r>
                    </a:p>
                  </a:txBody>
                  <a:tcPr>
                    <a:solidFill>
                      <a:schemeClr val="dk1">
                        <a:tint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Site office, Police station, 1RK house</a:t>
                      </a:r>
                    </a:p>
                  </a:txBody>
                  <a:tcPr>
                    <a:solidFill>
                      <a:schemeClr val="dk1">
                        <a:tint val="4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56957267"/>
                  </a:ext>
                </a:extLst>
              </a:tr>
              <a:tr h="91043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40 ft</a:t>
                      </a:r>
                    </a:p>
                  </a:txBody>
                  <a:tcPr>
                    <a:solidFill>
                      <a:schemeClr val="dk1">
                        <a:tint val="2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40’ x 10’ x 8’6”</a:t>
                      </a:r>
                    </a:p>
                  </a:txBody>
                  <a:tcPr>
                    <a:solidFill>
                      <a:schemeClr val="dk1">
                        <a:tint val="2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Full site office, Police chowki, 1BHK, Medical room, Bunk house</a:t>
                      </a:r>
                    </a:p>
                  </a:txBody>
                  <a:tcPr>
                    <a:solidFill>
                      <a:schemeClr val="dk1">
                        <a:tint val="2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05638650"/>
                  </a:ext>
                </a:extLst>
              </a:tr>
              <a:tr h="32350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Customized</a:t>
                      </a:r>
                    </a:p>
                  </a:txBody>
                  <a:tcPr>
                    <a:solidFill>
                      <a:schemeClr val="dk1">
                        <a:tint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As per demand</a:t>
                      </a:r>
                    </a:p>
                  </a:txBody>
                  <a:tcPr>
                    <a:solidFill>
                      <a:schemeClr val="dk1">
                        <a:tint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Customized</a:t>
                      </a:r>
                    </a:p>
                  </a:txBody>
                  <a:tcPr>
                    <a:solidFill>
                      <a:schemeClr val="dk1">
                        <a:tint val="4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48194763"/>
                  </a:ext>
                </a:extLst>
              </a:tr>
            </a:tbl>
          </a:graphicData>
        </a:graphic>
      </p:graphicFrame>
      <p:sp>
        <p:nvSpPr>
          <p:cNvPr id="24" name="Rectangle 23"/>
          <p:cNvSpPr/>
          <p:nvPr/>
        </p:nvSpPr>
        <p:spPr>
          <a:xfrm>
            <a:off x="0" y="3593493"/>
            <a:ext cx="3405352" cy="42129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DC5FECE5-FC59-B25D-F428-0881ED9ADFA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1237" y="110912"/>
            <a:ext cx="1987883" cy="148326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5D0C94B5-67FF-2B67-80E3-EE5BA6440DE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2315" b="12928"/>
          <a:stretch/>
        </p:blipFill>
        <p:spPr>
          <a:xfrm>
            <a:off x="204785" y="2110226"/>
            <a:ext cx="1984106" cy="148326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75902B9D-BEFD-1967-2D8A-D216D372D6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1237" y="2110226"/>
            <a:ext cx="1984106" cy="148914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A3DE6D7-6991-51C3-2060-0A35B63E2046}"/>
              </a:ext>
            </a:extLst>
          </p:cNvPr>
          <p:cNvSpPr txBox="1"/>
          <p:nvPr/>
        </p:nvSpPr>
        <p:spPr>
          <a:xfrm>
            <a:off x="691000" y="1712213"/>
            <a:ext cx="1011676" cy="276999"/>
          </a:xfrm>
          <a:prstGeom prst="rect">
            <a:avLst/>
          </a:prstGeom>
          <a:solidFill>
            <a:srgbClr val="E0E0E0"/>
          </a:solidFill>
        </p:spPr>
        <p:txBody>
          <a:bodyPr wrap="square">
            <a:spAutoFit/>
          </a:bodyPr>
          <a:lstStyle/>
          <a:p>
            <a:r>
              <a:rPr lang="en-US" sz="1200" dirty="0"/>
              <a:t>4’ x 4’ x 8.6’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E897DD01-44C7-C8D8-005B-F7E9057695F6}"/>
              </a:ext>
            </a:extLst>
          </p:cNvPr>
          <p:cNvSpPr txBox="1"/>
          <p:nvPr/>
        </p:nvSpPr>
        <p:spPr>
          <a:xfrm>
            <a:off x="2506717" y="1712213"/>
            <a:ext cx="1404473" cy="276999"/>
          </a:xfrm>
          <a:prstGeom prst="rect">
            <a:avLst/>
          </a:prstGeom>
          <a:solidFill>
            <a:srgbClr val="E0E0E0"/>
          </a:solidFill>
        </p:spPr>
        <p:txBody>
          <a:bodyPr wrap="square">
            <a:spAutoFit/>
          </a:bodyPr>
          <a:lstStyle/>
          <a:p>
            <a:r>
              <a:rPr lang="en-US" sz="1200" dirty="0"/>
              <a:t>6’ x 8’/10’ x 8.6’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6A4DDF5-9082-FD63-5C1C-F346CBFF38D5}"/>
              </a:ext>
            </a:extLst>
          </p:cNvPr>
          <p:cNvSpPr txBox="1"/>
          <p:nvPr/>
        </p:nvSpPr>
        <p:spPr>
          <a:xfrm>
            <a:off x="571835" y="3769473"/>
            <a:ext cx="1250005" cy="276999"/>
          </a:xfrm>
          <a:prstGeom prst="rect">
            <a:avLst/>
          </a:prstGeom>
          <a:solidFill>
            <a:srgbClr val="E0E0E0"/>
          </a:solidFill>
        </p:spPr>
        <p:txBody>
          <a:bodyPr wrap="square">
            <a:spAutoFit/>
          </a:bodyPr>
          <a:lstStyle/>
          <a:p>
            <a:r>
              <a:rPr lang="en-US" sz="1200" dirty="0"/>
              <a:t>20’ x 10’ x 8.6’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4EB0A98C-97E7-03C4-4BFB-3F843B079B8D}"/>
              </a:ext>
            </a:extLst>
          </p:cNvPr>
          <p:cNvSpPr txBox="1"/>
          <p:nvPr/>
        </p:nvSpPr>
        <p:spPr>
          <a:xfrm>
            <a:off x="2899514" y="3737047"/>
            <a:ext cx="1011676" cy="276999"/>
          </a:xfrm>
          <a:prstGeom prst="rect">
            <a:avLst/>
          </a:prstGeom>
          <a:solidFill>
            <a:srgbClr val="E0E0E0"/>
          </a:solidFill>
        </p:spPr>
        <p:txBody>
          <a:bodyPr wrap="square">
            <a:spAutoFit/>
          </a:bodyPr>
          <a:lstStyle/>
          <a:p>
            <a:r>
              <a:rPr lang="en-US" sz="1200" dirty="0"/>
              <a:t>Customized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FBD337F7-786D-6F2D-8488-73BA42C54E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333" y="110912"/>
            <a:ext cx="1984106" cy="148326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8C690C3F-F5B9-6DD4-1B10-FB75C9F541BA}"/>
              </a:ext>
            </a:extLst>
          </p:cNvPr>
          <p:cNvSpPr txBox="1"/>
          <p:nvPr/>
        </p:nvSpPr>
        <p:spPr>
          <a:xfrm>
            <a:off x="204664" y="4190026"/>
            <a:ext cx="4209681" cy="3539430"/>
          </a:xfrm>
          <a:prstGeom prst="rect">
            <a:avLst/>
          </a:prstGeom>
          <a:solidFill>
            <a:srgbClr val="F1F1F1">
              <a:alpha val="84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600" b="1" u="sng" dirty="0"/>
              <a:t>Optional features</a:t>
            </a:r>
          </a:p>
          <a:p>
            <a:endParaRPr lang="en-US" sz="1600" b="1" u="sng" dirty="0"/>
          </a:p>
          <a:p>
            <a:pPr marL="285750" indent="-285750">
              <a:buSzPct val="75000"/>
              <a:buFont typeface="Wingdings" panose="05000000000000000000" pitchFamily="2" charset="2"/>
              <a:buChar char="q"/>
            </a:pPr>
            <a:r>
              <a:rPr lang="en-US" sz="1600" dirty="0"/>
              <a:t>Decorative PVC panels</a:t>
            </a:r>
          </a:p>
          <a:p>
            <a:pPr marL="285750" indent="-285750">
              <a:buSzPct val="75000"/>
              <a:buFont typeface="Wingdings" panose="05000000000000000000" pitchFamily="2" charset="2"/>
              <a:buChar char="q"/>
            </a:pPr>
            <a:r>
              <a:rPr lang="en-US" sz="1600" dirty="0"/>
              <a:t>Designer PVC ceilings</a:t>
            </a:r>
          </a:p>
          <a:p>
            <a:pPr marL="285750" indent="-285750">
              <a:buSzPct val="75000"/>
              <a:buFont typeface="Wingdings" panose="05000000000000000000" pitchFamily="2" charset="2"/>
              <a:buChar char="q"/>
            </a:pPr>
            <a:r>
              <a:rPr lang="en-US" sz="1600" dirty="0"/>
              <a:t>External paint as per corporate branding</a:t>
            </a:r>
          </a:p>
          <a:p>
            <a:pPr marL="285750" indent="-285750">
              <a:buSzPct val="75000"/>
              <a:buFont typeface="Wingdings" panose="05000000000000000000" pitchFamily="2" charset="2"/>
              <a:buChar char="q"/>
            </a:pPr>
            <a:r>
              <a:rPr lang="en-US" sz="1600" dirty="0"/>
              <a:t>Internal wall branding</a:t>
            </a:r>
          </a:p>
          <a:p>
            <a:pPr marL="285750" indent="-285750">
              <a:buSzPct val="75000"/>
              <a:buFont typeface="Wingdings" panose="05000000000000000000" pitchFamily="2" charset="2"/>
              <a:buChar char="q"/>
            </a:pPr>
            <a:r>
              <a:rPr lang="en-US" sz="1600" dirty="0"/>
              <a:t>Duplex cabin with designer staircase</a:t>
            </a:r>
          </a:p>
          <a:p>
            <a:pPr marL="285750" indent="-285750">
              <a:buSzPct val="75000"/>
              <a:buFont typeface="Wingdings" panose="05000000000000000000" pitchFamily="2" charset="2"/>
              <a:buChar char="q"/>
            </a:pPr>
            <a:r>
              <a:rPr lang="en-US" sz="1600" dirty="0"/>
              <a:t>Soundproof cabin</a:t>
            </a:r>
          </a:p>
          <a:p>
            <a:pPr marL="285750" indent="-285750">
              <a:buSzPct val="75000"/>
              <a:buFont typeface="Wingdings" panose="05000000000000000000" pitchFamily="2" charset="2"/>
              <a:buChar char="q"/>
            </a:pPr>
            <a:r>
              <a:rPr lang="en-US" sz="1600" dirty="0"/>
              <a:t>Biometric controlled doors</a:t>
            </a:r>
          </a:p>
          <a:p>
            <a:pPr marL="285750" indent="-285750">
              <a:buSzPct val="75000"/>
              <a:buFont typeface="Wingdings" panose="05000000000000000000" pitchFamily="2" charset="2"/>
              <a:buChar char="q"/>
            </a:pPr>
            <a:r>
              <a:rPr lang="en-US" sz="1600" dirty="0"/>
              <a:t>Roof top solar panel</a:t>
            </a:r>
          </a:p>
          <a:p>
            <a:pPr marL="285750" indent="-285750">
              <a:buSzPct val="75000"/>
              <a:buFont typeface="Wingdings" panose="05000000000000000000" pitchFamily="2" charset="2"/>
              <a:buChar char="q"/>
            </a:pPr>
            <a:r>
              <a:rPr lang="en-US" sz="1600" dirty="0"/>
              <a:t>Customized sizes as per need</a:t>
            </a:r>
          </a:p>
          <a:p>
            <a:pPr marL="285750" indent="-285750">
              <a:buSzPct val="75000"/>
              <a:buFont typeface="Wingdings" panose="05000000000000000000" pitchFamily="2" charset="2"/>
              <a:buChar char="q"/>
            </a:pPr>
            <a:r>
              <a:rPr lang="en-US" sz="1600" dirty="0"/>
              <a:t>Furnished for resorts cottages</a:t>
            </a:r>
          </a:p>
          <a:p>
            <a:pPr marL="285750" indent="-285750">
              <a:buSzPct val="75000"/>
              <a:buFont typeface="Wingdings" panose="05000000000000000000" pitchFamily="2" charset="2"/>
              <a:buChar char="q"/>
            </a:pPr>
            <a:r>
              <a:rPr lang="en-US" sz="1600" dirty="0"/>
              <a:t>Furnished Bunk house</a:t>
            </a:r>
          </a:p>
          <a:p>
            <a:pPr marL="285750" indent="-285750">
              <a:buSzPct val="75000"/>
              <a:buFont typeface="Wingdings" panose="05000000000000000000" pitchFamily="2" charset="2"/>
              <a:buChar char="q"/>
            </a:pPr>
            <a:r>
              <a:rPr lang="en-US" sz="1600" dirty="0"/>
              <a:t>Decorative sanitary fittings</a:t>
            </a:r>
          </a:p>
        </p:txBody>
      </p:sp>
    </p:spTree>
    <p:extLst>
      <p:ext uri="{BB962C8B-B14F-4D97-AF65-F5344CB8AC3E}">
        <p14:creationId xmlns:p14="http://schemas.microsoft.com/office/powerpoint/2010/main" val="2354165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AD74F6E-A2A9-B4F0-B5BD-0A0BAF86AE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198EFD1-7EF6-113D-554C-CDA87B9B157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872" y="720715"/>
            <a:ext cx="4157151" cy="28947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B71CD0C-F8C7-50AA-8197-8F51ECAC38C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2315" b="12928"/>
          <a:stretch/>
        </p:blipFill>
        <p:spPr>
          <a:xfrm>
            <a:off x="590688" y="4045594"/>
            <a:ext cx="4153335" cy="273546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A242D6F-E04A-0CFB-A3AC-C7134637C8B4}"/>
              </a:ext>
            </a:extLst>
          </p:cNvPr>
          <p:cNvSpPr txBox="1"/>
          <p:nvPr/>
        </p:nvSpPr>
        <p:spPr>
          <a:xfrm>
            <a:off x="1821546" y="3658431"/>
            <a:ext cx="1536508" cy="338554"/>
          </a:xfrm>
          <a:prstGeom prst="rect">
            <a:avLst/>
          </a:prstGeom>
          <a:solidFill>
            <a:srgbClr val="E0E0E0"/>
          </a:solidFill>
        </p:spPr>
        <p:txBody>
          <a:bodyPr wrap="square">
            <a:spAutoFit/>
          </a:bodyPr>
          <a:lstStyle/>
          <a:p>
            <a:r>
              <a:rPr lang="en-US" sz="1600" dirty="0"/>
              <a:t>10’ x 8’ x 8.6’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7A1F3A0-7484-B1AE-E472-EE7FF5BA915D}"/>
              </a:ext>
            </a:extLst>
          </p:cNvPr>
          <p:cNvSpPr txBox="1"/>
          <p:nvPr/>
        </p:nvSpPr>
        <p:spPr>
          <a:xfrm>
            <a:off x="1956969" y="6829663"/>
            <a:ext cx="1393204" cy="338554"/>
          </a:xfrm>
          <a:prstGeom prst="rect">
            <a:avLst/>
          </a:prstGeom>
          <a:solidFill>
            <a:srgbClr val="E0E0E0"/>
          </a:solidFill>
        </p:spPr>
        <p:txBody>
          <a:bodyPr wrap="square">
            <a:spAutoFit/>
          </a:bodyPr>
          <a:lstStyle/>
          <a:p>
            <a:r>
              <a:rPr lang="en-US" sz="1600" dirty="0"/>
              <a:t>20’ x 8’ x 8.6’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D7DC518-F7DA-235B-AFFC-35EA71D976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7814" y="4045594"/>
            <a:ext cx="4157151" cy="27354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E729A52-89F0-E5BB-C4CA-2B18332BAC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7815" y="720715"/>
            <a:ext cx="4157151" cy="289478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76F9C12-ACF4-C20C-9071-04AE1B6C6FC4}"/>
              </a:ext>
            </a:extLst>
          </p:cNvPr>
          <p:cNvSpPr txBox="1"/>
          <p:nvPr/>
        </p:nvSpPr>
        <p:spPr>
          <a:xfrm>
            <a:off x="2169804" y="187295"/>
            <a:ext cx="967534" cy="340951"/>
          </a:xfrm>
          <a:prstGeom prst="rect">
            <a:avLst/>
          </a:prstGeom>
          <a:solidFill>
            <a:srgbClr val="E0E0E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en-US" sz="1600" dirty="0"/>
              <a:t>Exterior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67C3F3B-4D3B-2F61-56A5-8CD5AE540E7C}"/>
              </a:ext>
            </a:extLst>
          </p:cNvPr>
          <p:cNvSpPr txBox="1"/>
          <p:nvPr/>
        </p:nvSpPr>
        <p:spPr>
          <a:xfrm>
            <a:off x="6412054" y="187295"/>
            <a:ext cx="1808679" cy="338554"/>
          </a:xfrm>
          <a:prstGeom prst="rect">
            <a:avLst/>
          </a:prstGeom>
          <a:solidFill>
            <a:srgbClr val="E0E0E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r>
              <a:rPr lang="en-US" sz="1600" dirty="0"/>
              <a:t>Proposed</a:t>
            </a:r>
            <a:r>
              <a:rPr lang="en-US" sz="1155" dirty="0"/>
              <a:t> </a:t>
            </a:r>
            <a:r>
              <a:rPr lang="en-US" sz="1600" dirty="0"/>
              <a:t>Interior</a:t>
            </a:r>
          </a:p>
        </p:txBody>
      </p:sp>
    </p:spTree>
    <p:extLst>
      <p:ext uri="{BB962C8B-B14F-4D97-AF65-F5344CB8AC3E}">
        <p14:creationId xmlns:p14="http://schemas.microsoft.com/office/powerpoint/2010/main" val="328290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10759"/>
            <a:ext cx="10058400" cy="44616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8993"/>
            <a:ext cx="10058400" cy="2301765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7296058C-FA8E-47E3-A62B-AB583AB07753}"/>
              </a:ext>
            </a:extLst>
          </p:cNvPr>
          <p:cNvSpPr txBox="1">
            <a:spLocks/>
          </p:cNvSpPr>
          <p:nvPr/>
        </p:nvSpPr>
        <p:spPr>
          <a:xfrm>
            <a:off x="3126116" y="268014"/>
            <a:ext cx="3290449" cy="5675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Cottage or Home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6316281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8">
      <a:dk1>
        <a:srgbClr val="344E62"/>
      </a:dk1>
      <a:lt1>
        <a:srgbClr val="FFFFFF"/>
      </a:lt1>
      <a:dk2>
        <a:srgbClr val="000000"/>
      </a:dk2>
      <a:lt2>
        <a:srgbClr val="FFFFFF"/>
      </a:lt2>
      <a:accent1>
        <a:srgbClr val="344E62"/>
      </a:accent1>
      <a:accent2>
        <a:srgbClr val="D4D9DD"/>
      </a:accent2>
      <a:accent3>
        <a:srgbClr val="617483"/>
      </a:accent3>
      <a:accent4>
        <a:srgbClr val="FFFFFF"/>
      </a:accent4>
      <a:accent5>
        <a:srgbClr val="FFFFFF"/>
      </a:accent5>
      <a:accent6>
        <a:srgbClr val="FFFFFF"/>
      </a:accent6>
      <a:hlink>
        <a:srgbClr val="344E62"/>
      </a:hlink>
      <a:folHlink>
        <a:srgbClr val="617483"/>
      </a:folHlink>
    </a:clrScheme>
    <a:fontScheme name="Custom 18">
      <a:majorFont>
        <a:latin typeface="Bodoni MT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M44704734_Angled tri-fold brochure_win32_SL_V5" id="{47552A66-A41D-486A-91C7-94EF4C38281B}" vid="{A5864864-E950-4647-806C-0E9909694D2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41E1F2-6C1E-4C53-8728-B479B7C691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1D6B4DC-0390-4B86-946E-38F21F73183E}">
  <ds:schemaRefs>
    <ds:schemaRef ds:uri="http://schemas.microsoft.com/sharepoint/v3"/>
    <ds:schemaRef ds:uri="230e9df3-be65-4c73-a93b-d1236ebd677e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terms/"/>
    <ds:schemaRef ds:uri="71af3243-3dd4-4a8d-8c0d-dd76da1f02a5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16c05727-aa75-4e4a-9b5f-8a80a1165891"/>
  </ds:schemaRefs>
</ds:datastoreItem>
</file>

<file path=customXml/itemProps3.xml><?xml version="1.0" encoding="utf-8"?>
<ds:datastoreItem xmlns:ds="http://schemas.openxmlformats.org/officeDocument/2006/customXml" ds:itemID="{B98D8E97-0998-4C70-B507-03739DBCFF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</TotalTime>
  <Words>381</Words>
  <Application>Microsoft Office PowerPoint</Application>
  <PresentationFormat>Custom</PresentationFormat>
  <Paragraphs>92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Arial</vt:lpstr>
      <vt:lpstr>Avenir Next LT Pro</vt:lpstr>
      <vt:lpstr>Bodoni MT</vt:lpstr>
      <vt:lpstr>Calibri</vt:lpstr>
      <vt:lpstr>DM Sans</vt:lpstr>
      <vt:lpstr>Georgia Pro Cond Light</vt:lpstr>
      <vt:lpstr>Times New Roman</vt:lpstr>
      <vt:lpstr>Univers</vt:lpstr>
      <vt:lpstr>Verdana</vt:lpstr>
      <vt:lpstr>Wingdings</vt:lpstr>
      <vt:lpstr>Custom</vt:lpstr>
      <vt:lpstr>PowerPoint Presentation</vt:lpstr>
      <vt:lpstr>What we are offering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Contoso &amp; Contoso</dc:title>
  <dc:creator>HP</dc:creator>
  <cp:lastModifiedBy>HP</cp:lastModifiedBy>
  <cp:revision>21</cp:revision>
  <dcterms:created xsi:type="dcterms:W3CDTF">2025-08-15T17:22:49Z</dcterms:created>
  <dcterms:modified xsi:type="dcterms:W3CDTF">2025-08-15T20:04:56Z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